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04D39-B100-4E20-962D-1FF0D33A6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627785-4F49-41E6-AA2F-AB4358FAA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836A5-517E-41ED-BCF4-902C3F796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D0FC-6E96-4F71-B0B3-45EDDC4F6B73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68FC8-2A3C-4003-9BE3-02A0C9662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A6457-3A91-4E16-924E-AD24E2C3F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DFD0-3377-4283-BD2D-C778CC90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75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A54AF-E199-4679-BD30-0733FE91D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2B7956-EB83-42BD-BFDD-B6D7C59F12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98EA0-34FA-4B2E-A3CF-C85E40555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D0FC-6E96-4F71-B0B3-45EDDC4F6B73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5EE72-EC46-4D90-8354-B230AD058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27F1D-7792-4DE5-989B-DC18FF8FB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DFD0-3377-4283-BD2D-C778CC90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29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EDB759-35EB-401E-A560-B0E8C0E9F4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4684A4-ED2E-4C79-AC30-244258CAE3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79794-CDC8-40FF-A666-9EAB60254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D0FC-6E96-4F71-B0B3-45EDDC4F6B73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5B728-86FC-4479-A46F-E94CA97C6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5AE88-0B9F-4CB4-8297-476A56767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DFD0-3377-4283-BD2D-C778CC90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F3066-9E29-4C58-951F-3AD013721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A6047-B262-4C3D-8B39-EDF51071C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57D94-F3BB-4C9A-A06C-2C87F6265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D0FC-6E96-4F71-B0B3-45EDDC4F6B73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FA818-71DE-4EC2-8FD1-D7FDB7629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9E32D-46EA-45B4-8964-C272CDFCA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DFD0-3377-4283-BD2D-C778CC90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21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31948-E1F2-4A50-9614-E19B5EA13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C44416-02AF-4754-A7B0-4E4A3616A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FFD85-1F25-4304-BBA2-0598EAA72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D0FC-6E96-4F71-B0B3-45EDDC4F6B73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80009-EC14-4AE6-8F60-092264EB7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56408-5823-4D12-AAEA-A0F065549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DFD0-3377-4283-BD2D-C778CC90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87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DDCEE-E3E1-4065-B06F-AFC0BC19D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98D42-D938-4FA1-AB35-BE0E9A0B96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15A589-B865-4305-9077-948DDED4E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2EF3DE-7EC3-4A2B-9647-843E72C2D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D0FC-6E96-4F71-B0B3-45EDDC4F6B73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054BE7-AD51-437C-8DB5-0ABEDC0EC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FDAB67-5B3D-415F-A2FE-C72105375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DFD0-3377-4283-BD2D-C778CC90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211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8E4B3-8CCB-4D22-86DD-995139908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5601FF-211A-456F-8EB1-BEB8976B3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B65455-5D92-4297-9FA4-ABD44F887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0EF78B-7BE5-48E7-B99E-1DCBB29D30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B0356D-10C2-4A70-96E9-A8B0A764EA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20D2F3-13F6-4DC0-8A87-B58C19B4D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D0FC-6E96-4F71-B0B3-45EDDC4F6B73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EA4CC5-E9D7-4DE1-B01F-672418BAF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E39F6B-9A03-46EB-B7ED-ACA3A42E4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DFD0-3377-4283-BD2D-C778CC90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40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91B35-DD9E-4E43-9674-B41730F7A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2D0EE4-4D45-4F16-95A3-D47B0890A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D0FC-6E96-4F71-B0B3-45EDDC4F6B73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464FF1-80BC-4713-811D-11EC4E11B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5FEEBF-AFED-4E1A-8EFC-C6086AB5F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DFD0-3377-4283-BD2D-C778CC90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42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F64A48-E20B-4236-B6E2-09DF0EA5B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D0FC-6E96-4F71-B0B3-45EDDC4F6B73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981BD0-FC6B-4D4F-A5AC-91C358054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00AC9-8F4A-40D3-9188-9FB3D6ACB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DFD0-3377-4283-BD2D-C778CC90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6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E7252-4628-4AC1-AEEA-3B1181849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F1475-DF13-41DA-B06A-F6C331437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587E6E-5C43-4626-A3C6-E64DB8946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43E891-E3BC-4CD5-8BE9-481C40D45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D0FC-6E96-4F71-B0B3-45EDDC4F6B73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F8A8AB-00B0-41D3-A033-74CCF84B8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CE0AEE-B5B8-4B48-8C63-4E611E216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DFD0-3377-4283-BD2D-C778CC90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27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9D00E-A469-43A7-9E3B-835CD681A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4AF643-1554-4A2E-A6E2-3777B29EA7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456E47-F916-4E5A-ACA2-63A3CF859C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93EDC-C30A-410A-910E-EB02DE3C2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D0FC-6E96-4F71-B0B3-45EDDC4F6B73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868D87-4FFA-4D24-A67A-276549BA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63A236-A6BB-4F56-94D4-CEC27A3BC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DFD0-3377-4283-BD2D-C778CC90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370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5F041B-714E-47A4-B58E-61098F6EE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B517B5-C16F-4346-A586-4D6375D55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48B26-5A23-4158-95E3-C28C3190C2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4D0FC-6E96-4F71-B0B3-45EDDC4F6B73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4A9A0-C95E-44F9-9C70-63EDB28250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5693C-EA33-4395-B759-89970F18D4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2DFD0-3377-4283-BD2D-C778CC900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4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12D769F-3C57-44D8-B93D-8E0E158EFB9E}"/>
              </a:ext>
            </a:extLst>
          </p:cNvPr>
          <p:cNvSpPr/>
          <p:nvPr/>
        </p:nvSpPr>
        <p:spPr>
          <a:xfrm>
            <a:off x="949911" y="159798"/>
            <a:ext cx="10635448" cy="63786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55620C-41A0-414F-A427-EDE0DC3F14DE}"/>
              </a:ext>
            </a:extLst>
          </p:cNvPr>
          <p:cNvSpPr/>
          <p:nvPr/>
        </p:nvSpPr>
        <p:spPr>
          <a:xfrm>
            <a:off x="949910" y="159798"/>
            <a:ext cx="5317725" cy="31893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FE79DA0-9912-461C-8433-E2A74C541C87}"/>
              </a:ext>
            </a:extLst>
          </p:cNvPr>
          <p:cNvSpPr/>
          <p:nvPr/>
        </p:nvSpPr>
        <p:spPr>
          <a:xfrm>
            <a:off x="3595453" y="159798"/>
            <a:ext cx="5317725" cy="63786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408DB35-64F3-4F86-AEF2-E5DD0506D4D9}"/>
              </a:ext>
            </a:extLst>
          </p:cNvPr>
          <p:cNvSpPr/>
          <p:nvPr/>
        </p:nvSpPr>
        <p:spPr>
          <a:xfrm>
            <a:off x="6267635" y="3349096"/>
            <a:ext cx="5317725" cy="31893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85103A-7F04-48AF-98D2-8BF9B2CEB0BF}"/>
              </a:ext>
            </a:extLst>
          </p:cNvPr>
          <p:cNvSpPr txBox="1"/>
          <p:nvPr/>
        </p:nvSpPr>
        <p:spPr>
          <a:xfrm>
            <a:off x="1061767" y="231727"/>
            <a:ext cx="767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A1D1</a:t>
            </a:r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2887639-8D09-411C-AD91-F6F28B0AEE4E}"/>
              </a:ext>
            </a:extLst>
          </p:cNvPr>
          <p:cNvSpPr txBox="1"/>
          <p:nvPr/>
        </p:nvSpPr>
        <p:spPr>
          <a:xfrm>
            <a:off x="1108598" y="2217338"/>
            <a:ext cx="23437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IMMEDIATELY: xxx</a:t>
            </a:r>
            <a:br>
              <a:rPr lang="en-US" sz="1000" dirty="0"/>
            </a:br>
            <a:r>
              <a:rPr lang="en-US" sz="1000" dirty="0"/>
              <a:t>AFTER COMBAT: xxx</a:t>
            </a:r>
            <a:br>
              <a:rPr lang="en-US" sz="1000" dirty="0"/>
            </a:br>
            <a:r>
              <a:rPr lang="en-US" sz="1000" dirty="0"/>
              <a:t>BOOST: x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2DD832B-40A9-47A8-A6E2-EF692BE8350A}"/>
              </a:ext>
            </a:extLst>
          </p:cNvPr>
          <p:cNvSpPr txBox="1"/>
          <p:nvPr/>
        </p:nvSpPr>
        <p:spPr>
          <a:xfrm rot="16200000">
            <a:off x="502059" y="1046224"/>
            <a:ext cx="1439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CHARACTER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3A84623-9711-4A70-B3BE-E26C86338553}"/>
              </a:ext>
            </a:extLst>
          </p:cNvPr>
          <p:cNvSpPr txBox="1"/>
          <p:nvPr/>
        </p:nvSpPr>
        <p:spPr>
          <a:xfrm>
            <a:off x="1093062" y="1904244"/>
            <a:ext cx="1989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CARD NAME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76DDA10-40A2-4C71-BCE2-70C6224BC4D9}"/>
              </a:ext>
            </a:extLst>
          </p:cNvPr>
          <p:cNvSpPr txBox="1"/>
          <p:nvPr/>
        </p:nvSpPr>
        <p:spPr>
          <a:xfrm>
            <a:off x="3707309" y="231727"/>
            <a:ext cx="767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A1D1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2FC2DE3-0ED3-4878-83CD-82B485C342B0}"/>
              </a:ext>
            </a:extLst>
          </p:cNvPr>
          <p:cNvSpPr txBox="1"/>
          <p:nvPr/>
        </p:nvSpPr>
        <p:spPr>
          <a:xfrm>
            <a:off x="3754140" y="2217338"/>
            <a:ext cx="23437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IMMEDIATELY: xxx</a:t>
            </a:r>
            <a:br>
              <a:rPr lang="en-US" sz="1000" dirty="0"/>
            </a:br>
            <a:r>
              <a:rPr lang="en-US" sz="1000" dirty="0"/>
              <a:t>AFTER COMBAT: xxx</a:t>
            </a:r>
            <a:br>
              <a:rPr lang="en-US" sz="1000" dirty="0"/>
            </a:br>
            <a:r>
              <a:rPr lang="en-US" sz="1000" dirty="0"/>
              <a:t>BOOST: x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D785BF1-2D7C-4B78-A743-C0078ADAABB2}"/>
              </a:ext>
            </a:extLst>
          </p:cNvPr>
          <p:cNvSpPr txBox="1"/>
          <p:nvPr/>
        </p:nvSpPr>
        <p:spPr>
          <a:xfrm rot="16200000">
            <a:off x="3147601" y="1046224"/>
            <a:ext cx="1439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CHARACTER</a:t>
            </a:r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3D3F18C-FCE7-4FBE-82FE-6B27D1B03F02}"/>
              </a:ext>
            </a:extLst>
          </p:cNvPr>
          <p:cNvSpPr txBox="1"/>
          <p:nvPr/>
        </p:nvSpPr>
        <p:spPr>
          <a:xfrm>
            <a:off x="3738604" y="1904244"/>
            <a:ext cx="1989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CARD NAME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82865B9-9C75-49EE-A9D6-AAB9B9DB0FF1}"/>
              </a:ext>
            </a:extLst>
          </p:cNvPr>
          <p:cNvSpPr txBox="1"/>
          <p:nvPr/>
        </p:nvSpPr>
        <p:spPr>
          <a:xfrm>
            <a:off x="6395027" y="231727"/>
            <a:ext cx="767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A1D1</a:t>
            </a:r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291B977-15C7-4E25-801D-8FD0E0D19AB7}"/>
              </a:ext>
            </a:extLst>
          </p:cNvPr>
          <p:cNvSpPr txBox="1"/>
          <p:nvPr/>
        </p:nvSpPr>
        <p:spPr>
          <a:xfrm>
            <a:off x="6441858" y="2217338"/>
            <a:ext cx="23437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IMMEDIATELY: xxx</a:t>
            </a:r>
            <a:br>
              <a:rPr lang="en-US" sz="1000" dirty="0"/>
            </a:br>
            <a:r>
              <a:rPr lang="en-US" sz="1000" dirty="0"/>
              <a:t>AFTER COMBAT: xxx</a:t>
            </a:r>
            <a:br>
              <a:rPr lang="en-US" sz="1000" dirty="0"/>
            </a:br>
            <a:r>
              <a:rPr lang="en-US" sz="1000" dirty="0"/>
              <a:t>BOOST: x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0EEB959-0EFB-4B30-BB25-531941186CF8}"/>
              </a:ext>
            </a:extLst>
          </p:cNvPr>
          <p:cNvSpPr txBox="1"/>
          <p:nvPr/>
        </p:nvSpPr>
        <p:spPr>
          <a:xfrm rot="16200000">
            <a:off x="5835318" y="1046224"/>
            <a:ext cx="1439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CHARACTER</a:t>
            </a:r>
            <a:endParaRPr lang="en-US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C899F37-D9DD-43CB-9D8E-1C6EFBA8EF44}"/>
              </a:ext>
            </a:extLst>
          </p:cNvPr>
          <p:cNvSpPr txBox="1"/>
          <p:nvPr/>
        </p:nvSpPr>
        <p:spPr>
          <a:xfrm>
            <a:off x="6426322" y="1904244"/>
            <a:ext cx="1989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CARD NAME</a:t>
            </a:r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AC763C5-8071-4BDE-8A1C-500816723515}"/>
              </a:ext>
            </a:extLst>
          </p:cNvPr>
          <p:cNvSpPr txBox="1"/>
          <p:nvPr/>
        </p:nvSpPr>
        <p:spPr>
          <a:xfrm>
            <a:off x="9077311" y="231727"/>
            <a:ext cx="767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A1D1</a:t>
            </a:r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4B4130E-A8F7-4730-82B5-F6138E27593F}"/>
              </a:ext>
            </a:extLst>
          </p:cNvPr>
          <p:cNvSpPr txBox="1"/>
          <p:nvPr/>
        </p:nvSpPr>
        <p:spPr>
          <a:xfrm>
            <a:off x="9124142" y="2217338"/>
            <a:ext cx="23437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IMMEDIATELY: xxx</a:t>
            </a:r>
            <a:br>
              <a:rPr lang="en-US" sz="1000" dirty="0"/>
            </a:br>
            <a:r>
              <a:rPr lang="en-US" sz="1000" dirty="0"/>
              <a:t>AFTER COMBAT: xxx</a:t>
            </a:r>
            <a:br>
              <a:rPr lang="en-US" sz="1000" dirty="0"/>
            </a:br>
            <a:r>
              <a:rPr lang="en-US" sz="1000" dirty="0"/>
              <a:t>BOOST: x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DD054E6-ED5A-4AC9-B406-17E722E2C7B5}"/>
              </a:ext>
            </a:extLst>
          </p:cNvPr>
          <p:cNvSpPr txBox="1"/>
          <p:nvPr/>
        </p:nvSpPr>
        <p:spPr>
          <a:xfrm rot="16200000">
            <a:off x="8517601" y="1046224"/>
            <a:ext cx="1439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CHARACTER</a:t>
            </a:r>
            <a:endParaRPr 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50B9C74-B87B-49CD-A9E5-6B2E5669ADDB}"/>
              </a:ext>
            </a:extLst>
          </p:cNvPr>
          <p:cNvSpPr txBox="1"/>
          <p:nvPr/>
        </p:nvSpPr>
        <p:spPr>
          <a:xfrm>
            <a:off x="9108606" y="1904244"/>
            <a:ext cx="1989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CARD NAME</a:t>
            </a:r>
            <a:endParaRPr 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319E897-7402-48DB-9676-B33D0684813A}"/>
              </a:ext>
            </a:extLst>
          </p:cNvPr>
          <p:cNvSpPr txBox="1"/>
          <p:nvPr/>
        </p:nvSpPr>
        <p:spPr>
          <a:xfrm>
            <a:off x="1122596" y="3429000"/>
            <a:ext cx="767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A1D1</a:t>
            </a:r>
            <a:endParaRPr 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CACECCF-B1CF-4C16-BC42-A95070399E7D}"/>
              </a:ext>
            </a:extLst>
          </p:cNvPr>
          <p:cNvSpPr txBox="1"/>
          <p:nvPr/>
        </p:nvSpPr>
        <p:spPr>
          <a:xfrm>
            <a:off x="1169427" y="5414611"/>
            <a:ext cx="23437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IMMEDIATELY: xxx</a:t>
            </a:r>
            <a:br>
              <a:rPr lang="en-US" sz="1000" dirty="0"/>
            </a:br>
            <a:r>
              <a:rPr lang="en-US" sz="1000" dirty="0"/>
              <a:t>AFTER COMBAT: xxx</a:t>
            </a:r>
            <a:br>
              <a:rPr lang="en-US" sz="1000" dirty="0"/>
            </a:br>
            <a:r>
              <a:rPr lang="en-US" sz="1000" dirty="0"/>
              <a:t>BOOST: x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44312F0-4607-498F-A143-F8D1D8CF237F}"/>
              </a:ext>
            </a:extLst>
          </p:cNvPr>
          <p:cNvSpPr txBox="1"/>
          <p:nvPr/>
        </p:nvSpPr>
        <p:spPr>
          <a:xfrm rot="16200000">
            <a:off x="562885" y="4243497"/>
            <a:ext cx="1439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CHARACTER</a:t>
            </a:r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E5EFDFB-BB5D-498E-942B-C1354F633932}"/>
              </a:ext>
            </a:extLst>
          </p:cNvPr>
          <p:cNvSpPr txBox="1"/>
          <p:nvPr/>
        </p:nvSpPr>
        <p:spPr>
          <a:xfrm>
            <a:off x="1153891" y="5101517"/>
            <a:ext cx="1989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CARD NAME</a:t>
            </a:r>
            <a:endParaRPr lang="en-US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CF5B731-3BA1-4721-BE88-08493E9C8608}"/>
              </a:ext>
            </a:extLst>
          </p:cNvPr>
          <p:cNvSpPr txBox="1"/>
          <p:nvPr/>
        </p:nvSpPr>
        <p:spPr>
          <a:xfrm>
            <a:off x="3768138" y="3429000"/>
            <a:ext cx="767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A1D1</a:t>
            </a:r>
            <a:endParaRPr lang="en-US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8E099B1-2F29-49F4-A459-72985E7CF9E8}"/>
              </a:ext>
            </a:extLst>
          </p:cNvPr>
          <p:cNvSpPr txBox="1"/>
          <p:nvPr/>
        </p:nvSpPr>
        <p:spPr>
          <a:xfrm>
            <a:off x="3814969" y="5414611"/>
            <a:ext cx="23437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IMMEDIATELY: xxx</a:t>
            </a:r>
            <a:br>
              <a:rPr lang="en-US" sz="1000" dirty="0"/>
            </a:br>
            <a:r>
              <a:rPr lang="en-US" sz="1000" dirty="0"/>
              <a:t>AFTER COMBAT: xxx</a:t>
            </a:r>
            <a:br>
              <a:rPr lang="en-US" sz="1000" dirty="0"/>
            </a:br>
            <a:r>
              <a:rPr lang="en-US" sz="1000" dirty="0"/>
              <a:t>BOOST: x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273A028-80C9-4F4D-853C-DFE3FDC8F751}"/>
              </a:ext>
            </a:extLst>
          </p:cNvPr>
          <p:cNvSpPr txBox="1"/>
          <p:nvPr/>
        </p:nvSpPr>
        <p:spPr>
          <a:xfrm rot="16200000">
            <a:off x="3208426" y="4243497"/>
            <a:ext cx="1439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CHARACTER</a:t>
            </a:r>
            <a:endParaRPr lang="en-US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97F9130-477F-40DC-8C25-B9006BD700AC}"/>
              </a:ext>
            </a:extLst>
          </p:cNvPr>
          <p:cNvSpPr txBox="1"/>
          <p:nvPr/>
        </p:nvSpPr>
        <p:spPr>
          <a:xfrm>
            <a:off x="3799433" y="5101517"/>
            <a:ext cx="1989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CARD NAME</a:t>
            </a:r>
            <a:endParaRPr lang="en-US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CF34805-AEC6-4436-BF41-F90C9E168809}"/>
              </a:ext>
            </a:extLst>
          </p:cNvPr>
          <p:cNvSpPr txBox="1"/>
          <p:nvPr/>
        </p:nvSpPr>
        <p:spPr>
          <a:xfrm>
            <a:off x="6455856" y="3429000"/>
            <a:ext cx="767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Sch</a:t>
            </a:r>
            <a:endParaRPr lang="en-US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CC4BDE7-15DD-48A3-B1D8-22ECB9323912}"/>
              </a:ext>
            </a:extLst>
          </p:cNvPr>
          <p:cNvSpPr txBox="1"/>
          <p:nvPr/>
        </p:nvSpPr>
        <p:spPr>
          <a:xfrm>
            <a:off x="6502687" y="5414611"/>
            <a:ext cx="2343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Abc</a:t>
            </a:r>
            <a:br>
              <a:rPr lang="en-US" sz="1000" dirty="0"/>
            </a:br>
            <a:r>
              <a:rPr lang="en-US" sz="1000" dirty="0"/>
              <a:t>BOOST: x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CA8854B-9E0A-4D1B-BE86-8A50ABD84216}"/>
              </a:ext>
            </a:extLst>
          </p:cNvPr>
          <p:cNvSpPr txBox="1"/>
          <p:nvPr/>
        </p:nvSpPr>
        <p:spPr>
          <a:xfrm rot="16200000">
            <a:off x="5896143" y="4243497"/>
            <a:ext cx="1439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CHARACTER</a:t>
            </a:r>
            <a:endParaRPr lang="en-US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34A912B-564E-4BD4-8590-7F686CA4AD13}"/>
              </a:ext>
            </a:extLst>
          </p:cNvPr>
          <p:cNvSpPr txBox="1"/>
          <p:nvPr/>
        </p:nvSpPr>
        <p:spPr>
          <a:xfrm>
            <a:off x="6487151" y="5101517"/>
            <a:ext cx="1989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CARD NAME</a:t>
            </a:r>
            <a:endParaRPr lang="en-US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90D7C27-1136-4F2E-821C-6DC1922E1033}"/>
              </a:ext>
            </a:extLst>
          </p:cNvPr>
          <p:cNvSpPr txBox="1"/>
          <p:nvPr/>
        </p:nvSpPr>
        <p:spPr>
          <a:xfrm>
            <a:off x="9138140" y="3429000"/>
            <a:ext cx="767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Sch</a:t>
            </a:r>
            <a:endParaRPr lang="en-US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D91D6D7-3B5A-4CCF-BF89-9CB6FF7D69D4}"/>
              </a:ext>
            </a:extLst>
          </p:cNvPr>
          <p:cNvSpPr txBox="1"/>
          <p:nvPr/>
        </p:nvSpPr>
        <p:spPr>
          <a:xfrm>
            <a:off x="9184971" y="5414611"/>
            <a:ext cx="2343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Abc</a:t>
            </a:r>
            <a:br>
              <a:rPr lang="en-US" sz="1000" dirty="0"/>
            </a:br>
            <a:r>
              <a:rPr lang="en-US" sz="1000" dirty="0"/>
              <a:t>BOOST: x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E77ACF6-053D-45A1-A0AB-E964FC3DBAE4}"/>
              </a:ext>
            </a:extLst>
          </p:cNvPr>
          <p:cNvSpPr txBox="1"/>
          <p:nvPr/>
        </p:nvSpPr>
        <p:spPr>
          <a:xfrm rot="16200000">
            <a:off x="8578426" y="4243497"/>
            <a:ext cx="1439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CHARACTER</a:t>
            </a:r>
            <a:endParaRPr lang="en-US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FF9C7B7-FC5F-4FCF-9730-A1CDED5A602C}"/>
              </a:ext>
            </a:extLst>
          </p:cNvPr>
          <p:cNvSpPr txBox="1"/>
          <p:nvPr/>
        </p:nvSpPr>
        <p:spPr>
          <a:xfrm>
            <a:off x="9169435" y="5101517"/>
            <a:ext cx="1989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CARD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356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12D769F-3C57-44D8-B93D-8E0E158EFB9E}"/>
              </a:ext>
            </a:extLst>
          </p:cNvPr>
          <p:cNvSpPr/>
          <p:nvPr/>
        </p:nvSpPr>
        <p:spPr>
          <a:xfrm>
            <a:off x="949911" y="159798"/>
            <a:ext cx="10635448" cy="63786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55620C-41A0-414F-A427-EDE0DC3F14DE}"/>
              </a:ext>
            </a:extLst>
          </p:cNvPr>
          <p:cNvSpPr/>
          <p:nvPr/>
        </p:nvSpPr>
        <p:spPr>
          <a:xfrm>
            <a:off x="949910" y="159798"/>
            <a:ext cx="5317725" cy="31893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FE79DA0-9912-461C-8433-E2A74C541C87}"/>
              </a:ext>
            </a:extLst>
          </p:cNvPr>
          <p:cNvSpPr/>
          <p:nvPr/>
        </p:nvSpPr>
        <p:spPr>
          <a:xfrm>
            <a:off x="3595453" y="159798"/>
            <a:ext cx="5317725" cy="63786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408DB35-64F3-4F86-AEF2-E5DD0506D4D9}"/>
              </a:ext>
            </a:extLst>
          </p:cNvPr>
          <p:cNvSpPr/>
          <p:nvPr/>
        </p:nvSpPr>
        <p:spPr>
          <a:xfrm>
            <a:off x="6267635" y="3349096"/>
            <a:ext cx="5317725" cy="31893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85103A-7F04-48AF-98D2-8BF9B2CEB0BF}"/>
              </a:ext>
            </a:extLst>
          </p:cNvPr>
          <p:cNvSpPr txBox="1"/>
          <p:nvPr/>
        </p:nvSpPr>
        <p:spPr>
          <a:xfrm>
            <a:off x="1061767" y="231727"/>
            <a:ext cx="767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A1D1</a:t>
            </a:r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2887639-8D09-411C-AD91-F6F28B0AEE4E}"/>
              </a:ext>
            </a:extLst>
          </p:cNvPr>
          <p:cNvSpPr txBox="1"/>
          <p:nvPr/>
        </p:nvSpPr>
        <p:spPr>
          <a:xfrm>
            <a:off x="1108598" y="2217338"/>
            <a:ext cx="23437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AFTER COMBAT: Draw 1 card. If you won the combat draw 2 cards instead of 1.</a:t>
            </a:r>
            <a:br>
              <a:rPr lang="en-US" sz="1000" dirty="0"/>
            </a:br>
            <a:r>
              <a:rPr lang="en-US" sz="1000" dirty="0"/>
              <a:t>BOOST: 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3A84623-9711-4A70-B3BE-E26C86338553}"/>
              </a:ext>
            </a:extLst>
          </p:cNvPr>
          <p:cNvSpPr txBox="1"/>
          <p:nvPr/>
        </p:nvSpPr>
        <p:spPr>
          <a:xfrm>
            <a:off x="1093062" y="1904244"/>
            <a:ext cx="1989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REGROUP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76DDA10-40A2-4C71-BCE2-70C6224BC4D9}"/>
              </a:ext>
            </a:extLst>
          </p:cNvPr>
          <p:cNvSpPr txBox="1"/>
          <p:nvPr/>
        </p:nvSpPr>
        <p:spPr>
          <a:xfrm>
            <a:off x="3707309" y="231727"/>
            <a:ext cx="767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A1D1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2FC2DE3-0ED3-4878-83CD-82B485C342B0}"/>
              </a:ext>
            </a:extLst>
          </p:cNvPr>
          <p:cNvSpPr txBox="1"/>
          <p:nvPr/>
        </p:nvSpPr>
        <p:spPr>
          <a:xfrm>
            <a:off x="3754140" y="2217338"/>
            <a:ext cx="23437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AFTER COMBAT: Draw 1 card. If you won the combat draw 2 cards instead of 1.</a:t>
            </a:r>
            <a:br>
              <a:rPr lang="en-US" sz="1000" dirty="0"/>
            </a:br>
            <a:r>
              <a:rPr lang="en-US" sz="1000" dirty="0"/>
              <a:t>BOOST: 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3D3F18C-FCE7-4FBE-82FE-6B27D1B03F02}"/>
              </a:ext>
            </a:extLst>
          </p:cNvPr>
          <p:cNvSpPr txBox="1"/>
          <p:nvPr/>
        </p:nvSpPr>
        <p:spPr>
          <a:xfrm>
            <a:off x="3738604" y="1904244"/>
            <a:ext cx="1989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REGROUP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82865B9-9C75-49EE-A9D6-AAB9B9DB0FF1}"/>
              </a:ext>
            </a:extLst>
          </p:cNvPr>
          <p:cNvSpPr txBox="1"/>
          <p:nvPr/>
        </p:nvSpPr>
        <p:spPr>
          <a:xfrm>
            <a:off x="6395027" y="231727"/>
            <a:ext cx="767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A1D1</a:t>
            </a:r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291B977-15C7-4E25-801D-8FD0E0D19AB7}"/>
              </a:ext>
            </a:extLst>
          </p:cNvPr>
          <p:cNvSpPr txBox="1"/>
          <p:nvPr/>
        </p:nvSpPr>
        <p:spPr>
          <a:xfrm>
            <a:off x="6441858" y="2217338"/>
            <a:ext cx="23437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AFTER COMBAT: Draw 1 card. If you won the combat draw 2 cards instead of 1.</a:t>
            </a:r>
            <a:br>
              <a:rPr lang="en-US" sz="1000" dirty="0"/>
            </a:br>
            <a:r>
              <a:rPr lang="en-US" sz="1000" dirty="0"/>
              <a:t>BOOST: 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C899F37-D9DD-43CB-9D8E-1C6EFBA8EF44}"/>
              </a:ext>
            </a:extLst>
          </p:cNvPr>
          <p:cNvSpPr txBox="1"/>
          <p:nvPr/>
        </p:nvSpPr>
        <p:spPr>
          <a:xfrm>
            <a:off x="6426322" y="1904244"/>
            <a:ext cx="1989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REGROUP</a:t>
            </a:r>
            <a:endParaRPr 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319E897-7402-48DB-9676-B33D0684813A}"/>
              </a:ext>
            </a:extLst>
          </p:cNvPr>
          <p:cNvSpPr txBox="1"/>
          <p:nvPr/>
        </p:nvSpPr>
        <p:spPr>
          <a:xfrm>
            <a:off x="1122596" y="3429000"/>
            <a:ext cx="767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A2D2</a:t>
            </a:r>
            <a:endParaRPr 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CACECCF-B1CF-4C16-BC42-A95070399E7D}"/>
              </a:ext>
            </a:extLst>
          </p:cNvPr>
          <p:cNvSpPr txBox="1"/>
          <p:nvPr/>
        </p:nvSpPr>
        <p:spPr>
          <a:xfrm>
            <a:off x="1169427" y="5414611"/>
            <a:ext cx="23437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IMMEDIATELY: Cancel all effects on your opponent’s card.</a:t>
            </a:r>
            <a:br>
              <a:rPr lang="en-US" sz="1000" dirty="0"/>
            </a:br>
            <a:r>
              <a:rPr lang="en-US" sz="1000" dirty="0"/>
              <a:t>BOOST: 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E5EFDFB-BB5D-498E-942B-C1354F633932}"/>
              </a:ext>
            </a:extLst>
          </p:cNvPr>
          <p:cNvSpPr txBox="1"/>
          <p:nvPr/>
        </p:nvSpPr>
        <p:spPr>
          <a:xfrm>
            <a:off x="1153891" y="5101517"/>
            <a:ext cx="1989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FEINT</a:t>
            </a:r>
            <a:endParaRPr lang="en-US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CF5B731-3BA1-4721-BE88-08493E9C8608}"/>
              </a:ext>
            </a:extLst>
          </p:cNvPr>
          <p:cNvSpPr txBox="1"/>
          <p:nvPr/>
        </p:nvSpPr>
        <p:spPr>
          <a:xfrm>
            <a:off x="3768138" y="3429000"/>
            <a:ext cx="767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A2D2</a:t>
            </a:r>
            <a:endParaRPr lang="en-US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8E099B1-2F29-49F4-A459-72985E7CF9E8}"/>
              </a:ext>
            </a:extLst>
          </p:cNvPr>
          <p:cNvSpPr txBox="1"/>
          <p:nvPr/>
        </p:nvSpPr>
        <p:spPr>
          <a:xfrm>
            <a:off x="3814969" y="5414611"/>
            <a:ext cx="23437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IMMEDIATELY: Cancel all effects on your opponent’s card.</a:t>
            </a:r>
            <a:br>
              <a:rPr lang="en-US" sz="1000" dirty="0"/>
            </a:br>
            <a:r>
              <a:rPr lang="en-US" sz="1000" dirty="0"/>
              <a:t>BOOST: 2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97F9130-477F-40DC-8C25-B9006BD700AC}"/>
              </a:ext>
            </a:extLst>
          </p:cNvPr>
          <p:cNvSpPr txBox="1"/>
          <p:nvPr/>
        </p:nvSpPr>
        <p:spPr>
          <a:xfrm>
            <a:off x="3799433" y="5101517"/>
            <a:ext cx="1989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FEINT</a:t>
            </a:r>
            <a:endParaRPr lang="en-US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CF34805-AEC6-4436-BF41-F90C9E168809}"/>
              </a:ext>
            </a:extLst>
          </p:cNvPr>
          <p:cNvSpPr txBox="1"/>
          <p:nvPr/>
        </p:nvSpPr>
        <p:spPr>
          <a:xfrm>
            <a:off x="6455856" y="3429000"/>
            <a:ext cx="767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A2D2</a:t>
            </a:r>
            <a:endParaRPr lang="en-US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CC4BDE7-15DD-48A3-B1D8-22ECB9323912}"/>
              </a:ext>
            </a:extLst>
          </p:cNvPr>
          <p:cNvSpPr txBox="1"/>
          <p:nvPr/>
        </p:nvSpPr>
        <p:spPr>
          <a:xfrm>
            <a:off x="6502687" y="5414611"/>
            <a:ext cx="23437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IMMEDIATELY: Cancel all effects on your opponent’s card.</a:t>
            </a:r>
            <a:br>
              <a:rPr lang="en-US" sz="1000" dirty="0"/>
            </a:br>
            <a:r>
              <a:rPr lang="en-US" sz="1000" dirty="0"/>
              <a:t>BOOST: 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34A912B-564E-4BD4-8590-7F686CA4AD13}"/>
              </a:ext>
            </a:extLst>
          </p:cNvPr>
          <p:cNvSpPr txBox="1"/>
          <p:nvPr/>
        </p:nvSpPr>
        <p:spPr>
          <a:xfrm>
            <a:off x="6487151" y="5101517"/>
            <a:ext cx="1989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FEINT</a:t>
            </a:r>
            <a:endParaRPr lang="en-US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C5A72A4-6D29-45F0-90B1-411E5BD1AC45}"/>
              </a:ext>
            </a:extLst>
          </p:cNvPr>
          <p:cNvSpPr txBox="1"/>
          <p:nvPr/>
        </p:nvSpPr>
        <p:spPr>
          <a:xfrm>
            <a:off x="9015701" y="290345"/>
            <a:ext cx="2343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CHARACTER NAME</a:t>
            </a:r>
            <a:endParaRPr 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743DA83-C0D6-4BB5-9C1A-A8423EB84AB1}"/>
              </a:ext>
            </a:extLst>
          </p:cNvPr>
          <p:cNvSpPr txBox="1"/>
          <p:nvPr/>
        </p:nvSpPr>
        <p:spPr>
          <a:xfrm>
            <a:off x="9015701" y="659677"/>
            <a:ext cx="23437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Move:</a:t>
            </a:r>
            <a:br>
              <a:rPr lang="en-US" sz="1600" b="1" dirty="0"/>
            </a:br>
            <a:r>
              <a:rPr lang="en-US" sz="1600" b="1" dirty="0"/>
              <a:t>Special Ability:</a:t>
            </a:r>
            <a:br>
              <a:rPr lang="en-US" sz="1600" b="1" dirty="0"/>
            </a:br>
            <a:endParaRPr lang="en-US" sz="10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2FA85B2-F039-448C-B9DB-FBB08606C981}"/>
              </a:ext>
            </a:extLst>
          </p:cNvPr>
          <p:cNvSpPr txBox="1"/>
          <p:nvPr/>
        </p:nvSpPr>
        <p:spPr>
          <a:xfrm rot="16200000">
            <a:off x="502059" y="1046224"/>
            <a:ext cx="1439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ANY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860E2BD-8C55-4213-826C-7AD0CCC79922}"/>
              </a:ext>
            </a:extLst>
          </p:cNvPr>
          <p:cNvSpPr txBox="1"/>
          <p:nvPr/>
        </p:nvSpPr>
        <p:spPr>
          <a:xfrm rot="16200000">
            <a:off x="3147601" y="1046224"/>
            <a:ext cx="1439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ANY</a:t>
            </a:r>
            <a:endParaRPr 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576CF2A-92DE-402A-AF4D-0F51A3FC9556}"/>
              </a:ext>
            </a:extLst>
          </p:cNvPr>
          <p:cNvSpPr txBox="1"/>
          <p:nvPr/>
        </p:nvSpPr>
        <p:spPr>
          <a:xfrm rot="16200000">
            <a:off x="5835318" y="1046224"/>
            <a:ext cx="1439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ANY</a:t>
            </a:r>
            <a:endParaRPr lang="en-US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D5EF9F8-3526-4054-9485-70E432C03B97}"/>
              </a:ext>
            </a:extLst>
          </p:cNvPr>
          <p:cNvSpPr txBox="1"/>
          <p:nvPr/>
        </p:nvSpPr>
        <p:spPr>
          <a:xfrm rot="16200000">
            <a:off x="562885" y="4243497"/>
            <a:ext cx="1439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ANY</a:t>
            </a:r>
            <a:endParaRPr lang="en-US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4B597AA-F7C9-43B1-A14C-3A68E41BF5CA}"/>
              </a:ext>
            </a:extLst>
          </p:cNvPr>
          <p:cNvSpPr txBox="1"/>
          <p:nvPr/>
        </p:nvSpPr>
        <p:spPr>
          <a:xfrm rot="16200000">
            <a:off x="3208426" y="4243497"/>
            <a:ext cx="1439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ANY</a:t>
            </a:r>
            <a:endParaRPr lang="en-US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0CC8903-04F7-47A9-ABFA-061E9E31D16B}"/>
              </a:ext>
            </a:extLst>
          </p:cNvPr>
          <p:cNvSpPr txBox="1"/>
          <p:nvPr/>
        </p:nvSpPr>
        <p:spPr>
          <a:xfrm rot="16200000">
            <a:off x="5896143" y="4243497"/>
            <a:ext cx="1439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270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252</Words>
  <Application>Microsoft Office PowerPoint</Application>
  <PresentationFormat>Widescreen</PresentationFormat>
  <Paragraphs>58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Lash</dc:creator>
  <cp:lastModifiedBy>John Lash</cp:lastModifiedBy>
  <cp:revision>10</cp:revision>
  <cp:lastPrinted>2020-07-19T06:08:46Z</cp:lastPrinted>
  <dcterms:created xsi:type="dcterms:W3CDTF">2020-07-19T00:09:31Z</dcterms:created>
  <dcterms:modified xsi:type="dcterms:W3CDTF">2020-07-19T06:11:33Z</dcterms:modified>
</cp:coreProperties>
</file>